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CE209-D2FA-4D04-B057-77A3EA997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3C371D-6929-4736-AA59-6E13A8B95D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A2693-522F-48B1-B5BF-8ED0CFD78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51BD0-6BF8-44B7-9C8D-5AA89FB80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FC0CB9-2FB9-4AB5-8E2F-F4FE1A721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4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AEE04-0EA5-4FA2-8845-3690DEFFF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E18314-363D-4F0A-BEDD-5198E5FE0E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79BCD-B115-4DF5-9820-2A202397F9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2995F2-E4E7-4D38-8828-2EF6E8057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F01476-CBE6-4CAE-9AB8-6187F6745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206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84A702-A0DB-40BE-9D97-0F790A0C68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5FA6ED-ED31-4D65-9E09-81702B285A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2AF8C-81E0-4220-A3C3-4B6E76331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025DC-6C35-48EA-B913-4F820D0C3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A9000-6178-4008-9DE0-B0CFEABC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517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0B77-B839-48F7-BF16-589AD1BC8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FF23C-7B60-4360-8610-3C910B166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692E6-A9F9-4003-BCE8-139BFDC7B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E8511-E743-4C44-8D0A-D6BDD1AA8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0F807F-32D0-4FBC-8C4A-52EDD15F6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56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B8546-900D-4D44-B989-0554880A7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B87E4C-4038-4F7E-B5B7-2BB6B16DEF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7B54A-F62B-4BF2-BBEA-D850622B4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923F0-93F9-4146-ACB3-962088332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E20F7-6370-4C7F-82DB-3BB09D9B3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31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A35A3-7067-413E-A751-6F37D1A6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01C15-837E-4C28-914B-C4DC7C0B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2EE93B-DF15-4320-B731-EE92D477E1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5763C4-5C44-49CA-9B48-E15E9AB018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F8659E-CB93-49AD-8F18-5AB4A6E9A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5348F-6DEF-4E8E-9013-EC79B1896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947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B5917-7CA4-42A3-A6EB-AB23AF8A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6EDCD4-8624-4C5E-B0E1-D5EB5BF5C6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D14C6F-F636-4CE7-9474-C631D3379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7F63CD-534F-4AE3-AC0D-8338679ECA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A2A237-52CF-43C0-B038-DFA5EBC031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7ACBD5-114E-469D-9093-FFD33E963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6126C6-BBC0-476A-BDDD-0584C7A126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38C78C-5F21-4441-98CD-FAEF6B291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005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76C26-3AFD-4678-A967-422BB0DB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FF6C89-64B3-4C44-9E9F-42C3039D5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D6530A-C9E3-44EC-9CA1-355DBCB4C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6864E6-6E10-40B3-9B90-886A1AF9F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180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31E05-905A-45F9-8A0C-9E21D70BF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1B5974-1AFD-480E-8950-71D442731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FBDC6-98B6-410D-AD69-FF04A4581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621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B44E8-6884-4E04-A540-504CAC47F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02E75D-22DD-42CC-98B6-E13C4AA77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2DD61-7DA4-426B-A714-50967A35D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647B64-12F5-483B-BC5C-7EBF160D2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B30277-94BC-4051-8255-83AFC61B4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FE62F9-4138-4754-B786-BE09E5A3B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46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6B66F-3110-4FEB-B9B9-31C45A2F1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C2A8BC-5920-4D3F-9922-33241C2F8E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161680-6C76-4169-98D3-C7D38D6DD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A21293-ACB9-4950-914C-E40E57369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CBACDC-6935-4365-A6C5-0D13996ED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F0994A-80A2-4D83-ACA4-AF03D276A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43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6B628-F81C-4D11-B4B7-461E15DB7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AEE40-DBF8-49B2-AE40-CF9289788B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691A1-63B5-414A-AB15-49994EAED3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49D16-C88B-45DE-BD30-D21F75A1997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0634AE-08F3-4D21-95AB-EC8D3FE409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8F931-AFBA-4E00-A21A-0C17A8BC29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B74CD-F1A5-4745-B01D-6EA550A9B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894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Displaying </a:t>
            </a:r>
            <a:r>
              <a:rPr lang="en-US" sz="5400">
                <a:solidFill>
                  <a:srgbClr val="DD0330"/>
                </a:solidFill>
              </a:rPr>
              <a:t>the Quantity</a:t>
            </a:r>
            <a:endParaRPr lang="en-US" sz="5400" dirty="0">
              <a:solidFill>
                <a:srgbClr val="DD033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B4AEEA3-45E2-494D-B53B-559D4B9281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2B4FDEB-449C-4045-A9CD-67739BA66787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83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900AED-35D7-4B91-9A9E-2B850FF78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5D610DF-6FE5-4440-BBF8-B0EFEC1D21C2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33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0ECD2B-D12B-488E-B17C-E0D670BFA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FACF7EB-0950-443F-A1EE-0C558DB156B8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195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B0EB124-93B8-4BDF-976B-70996B99C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843F2D-2D47-4351-B7FD-421A6E780BDC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68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4CA2DF-C5AE-40CC-9360-CCECCAC10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0F2D759-3FB6-4E72-B127-5C3835D58FDE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963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0EB467-F666-4002-B20B-DBEE4F3FD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0CEB208-433A-4BEC-97AD-506C92F23AA9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7544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8A6803D-2B6C-4C66-99FF-75D5A078D8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63E10B2-587F-4FB8-827F-5963AD4209F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347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995459-0A6D-4BAE-99FB-CD1638B849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4654BB-D39C-44E2-BB15-6581214E278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391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1C94E95-D367-40A0-9707-2C64C55D06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A634B79-86B7-4F88-8773-FF829F29C78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32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6C3F16-EFFA-4248-AAD1-79E4FB886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535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58F4D4-AE47-47A7-B51F-F8F547DBC8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2D31E88-36AE-47F7-893B-0CB07B3E37F8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596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0846D0-E284-462D-8B0C-46BD59EE2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75763D-72A1-4353-906F-BC2493247D60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391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24DEBF-01C8-49FE-9650-9AB9FE4D3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778896A-9E6E-48D8-9D8E-E0084BDE21A4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59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CEB897-F303-450B-AAB9-ABFB48FAB4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225F930-7D6F-4FE1-9D93-0DCBCE3C4206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698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01561E-F347-4090-9D12-B30BB6CF7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536E8F8-F920-4229-8FFC-A94FFF28BFAD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14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CF9296-C3AC-4E2C-80BC-ECB2C2465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B74EC8F-160C-489E-AC6A-E90F39A93BCE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979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C2F2F68-4D4A-4C6B-92A2-9370EA10D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C138AC8-CA7A-4095-A094-EC375E048E29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10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75C34E6-6A8F-4DF6-9607-EEF4AFAE89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4CB0B21-9401-4536-A13C-C086B0DBF87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65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</Words>
  <Application>Microsoft Office PowerPoint</Application>
  <PresentationFormat>Widescreen</PresentationFormat>
  <Paragraphs>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Displaying the Quantity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Refactoring the addToCart Method</dc:title>
  <dc:creator>Lucid Unity</dc:creator>
  <cp:lastModifiedBy>Lucid Unity</cp:lastModifiedBy>
  <cp:revision>19</cp:revision>
  <dcterms:created xsi:type="dcterms:W3CDTF">2019-01-16T12:49:44Z</dcterms:created>
  <dcterms:modified xsi:type="dcterms:W3CDTF">2019-01-16T13:13:54Z</dcterms:modified>
</cp:coreProperties>
</file>

<file path=docProps/thumbnail.jpeg>
</file>